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65" r:id="rId12"/>
    <p:sldId id="266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80" r:id="rId21"/>
    <p:sldId id="278" r:id="rId22"/>
    <p:sldId id="274" r:id="rId23"/>
    <p:sldId id="275" r:id="rId24"/>
    <p:sldId id="277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Roboto" panose="02000000000000000000" pitchFamily="2" charset="0"/>
      <p:regular r:id="rId33"/>
    </p:embeddedFont>
    <p:embeddedFont>
      <p:font typeface="Water Brush" pitchFamily="2" charset="-94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CA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C656F-CAA7-41EC-BE9E-71865D753AD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31840-B7D0-4842-B428-9EE77B2DD2F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91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31840-B7D0-4842-B428-9EE77B2DD2F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5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170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2730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496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162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27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69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6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96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547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693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896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57266-93D9-483B-A26F-725801F93778}" type="datetimeFigureOut">
              <a:rPr lang="tr-TR" smtClean="0"/>
              <a:t>6.05.2022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B673F-9D78-42FF-A3A3-FB68E2D44E6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651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inum.com/blog/flutter-embedded-devic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cs.flutter.dev/development/ui/widge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flutter.dev/showcas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github.com/ertbil" TargetMode="External"/><Relationship Id="rId4" Type="http://schemas.openxmlformats.org/officeDocument/2006/relationships/hyperlink" Target="https://www.linkedin.com/in/ertbi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Flutter_Turkiye" TargetMode="External"/><Relationship Id="rId3" Type="http://schemas.openxmlformats.org/officeDocument/2006/relationships/hyperlink" Target="https://stackoverflow.com/tags/flutter" TargetMode="External"/><Relationship Id="rId7" Type="http://schemas.openxmlformats.org/officeDocument/2006/relationships/hyperlink" Target="https://discord.com/invite/bkSkTzw" TargetMode="External"/><Relationship Id="rId2" Type="http://schemas.openxmlformats.org/officeDocument/2006/relationships/hyperlink" Target="https://discord.com/invite/N7Yshp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luttercommunity.slack.com/" TargetMode="External"/><Relationship Id="rId5" Type="http://schemas.openxmlformats.org/officeDocument/2006/relationships/hyperlink" Target="https://groups.google.com/g/flutter-announce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reddit.com/r/FlutterDev/" TargetMode="Externa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8AB0232-DCEF-18B5-34A2-71786C328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79" y="838200"/>
            <a:ext cx="9077325" cy="25908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54536FF-758A-CC04-8D14-43D9D75259C7}"/>
              </a:ext>
            </a:extLst>
          </p:cNvPr>
          <p:cNvSpPr txBox="1"/>
          <p:nvPr/>
        </p:nvSpPr>
        <p:spPr>
          <a:xfrm>
            <a:off x="5226085" y="3429000"/>
            <a:ext cx="2069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600" dirty="0">
                <a:latin typeface="Water Brush" pitchFamily="2" charset="-94"/>
              </a:rPr>
              <a:t>101</a:t>
            </a:r>
            <a:endParaRPr lang="tr-TR" sz="7200" dirty="0">
              <a:latin typeface="Water Brush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9119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232E90-6EFE-9E31-C785-A0C9089DC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5678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Flutter’daki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şeylerin %99’u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Widget’tır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9364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5B1B2D-8401-4FFD-FDBF-64C9487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Widget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nedir?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25606B5-C997-FAF6-9F03-FC982F0DB20B}"/>
              </a:ext>
            </a:extLst>
          </p:cNvPr>
          <p:cNvSpPr txBox="1"/>
          <p:nvPr/>
        </p:nvSpPr>
        <p:spPr>
          <a:xfrm>
            <a:off x="1004530" y="1690688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Widget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basit olarak kod parçacıklarıdır. </a:t>
            </a:r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D698E2A-711B-44C6-DC4E-75FB36CD6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6327" r="7244" b="4984"/>
          <a:stretch/>
        </p:blipFill>
        <p:spPr>
          <a:xfrm>
            <a:off x="466927" y="2801566"/>
            <a:ext cx="2869660" cy="3691309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516CF40A-2B18-923C-167D-1BE883C0E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9585" r="7828" b="10389"/>
          <a:stretch/>
        </p:blipFill>
        <p:spPr>
          <a:xfrm>
            <a:off x="4075889" y="2801566"/>
            <a:ext cx="3258766" cy="2198451"/>
          </a:xfrm>
          <a:prstGeom prst="rect">
            <a:avLst/>
          </a:prstGeom>
        </p:spPr>
      </p:pic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54AE5B28-6D52-89FA-EC83-B76853B547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t="6103" r="6677" b="4927"/>
          <a:stretch/>
        </p:blipFill>
        <p:spPr>
          <a:xfrm>
            <a:off x="8628434" y="2178996"/>
            <a:ext cx="2869660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3A6D6F-7081-A4CA-AF92-DD63CF7D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avantajları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0A71356-7824-37F9-D8CC-233D2517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52" y="1834305"/>
            <a:ext cx="4306095" cy="41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7C11BE-8678-E5A5-4B94-DA719DE9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</a:rPr>
              <a:t>Cross platform geliştirme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D06C51E-F46D-1BB0-024C-4142F42E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23" y="1990912"/>
            <a:ext cx="8760153" cy="447095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EA5D5B0-00CD-37D4-3625-C39DADB2CCB2}"/>
              </a:ext>
            </a:extLst>
          </p:cNvPr>
          <p:cNvSpPr txBox="1"/>
          <p:nvPr/>
        </p:nvSpPr>
        <p:spPr>
          <a:xfrm>
            <a:off x="1129004" y="1436914"/>
            <a:ext cx="4627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>
                <a:hlinkClick r:id="rId3"/>
              </a:rPr>
              <a:t>https://infinum.com/blog/flutter-embedded-device/</a:t>
            </a:r>
            <a:endParaRPr lang="tr-TR" sz="11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019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C4D2084-DB0D-29B7-BA96-CBDE7C9D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73" y="3619353"/>
            <a:ext cx="4876801" cy="306587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5945ECC-F7F1-45E2-C47B-8CBEC31A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57" y="294073"/>
            <a:ext cx="6616352" cy="356429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5B7012C-59D7-7D3C-3094-BC0F4A5A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96" y="4631580"/>
            <a:ext cx="5665623" cy="14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DA44C6-2B10-0E36-C713-F9A9E67A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Hot Reload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2BF9712-4EA9-4807-A63C-C7865866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79" y="1690688"/>
            <a:ext cx="8523841" cy="45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7A841C-5FB5-8952-655F-166A87E7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Hızlı çalışma</a:t>
            </a:r>
          </a:p>
        </p:txBody>
      </p:sp>
      <p:pic>
        <p:nvPicPr>
          <p:cNvPr id="4" name="Resim 3" descr="metin, cep telefonu, iç mekan, farklı içeren bir resim&#10;&#10;Açıklama otomatik olarak oluşturuldu">
            <a:extLst>
              <a:ext uri="{FF2B5EF4-FFF2-40B4-BE49-F238E27FC236}">
                <a16:creationId xmlns:a16="http://schemas.microsoft.com/office/drawing/2014/main" id="{8B3AE3B9-800C-6CF3-F4AB-AE0997762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43" y="1816812"/>
            <a:ext cx="6523713" cy="36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2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54D030-7FCE-A513-7489-30313D86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Rehber siteler ve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DevX</a:t>
            </a:r>
            <a:endParaRPr lang="tr-TR" dirty="0">
              <a:solidFill>
                <a:srgbClr val="75757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6F37463-2E42-AB16-E7D4-27CBF1792464}"/>
              </a:ext>
            </a:extLst>
          </p:cNvPr>
          <p:cNvSpPr txBox="1"/>
          <p:nvPr/>
        </p:nvSpPr>
        <p:spPr>
          <a:xfrm>
            <a:off x="951722" y="1828800"/>
            <a:ext cx="8854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2"/>
              </a:rPr>
              <a:t>https://docs.flutter.dev/cookbook</a:t>
            </a:r>
            <a:br>
              <a:rPr lang="tr-TR" dirty="0">
                <a:hlinkClick r:id="rId2"/>
              </a:rPr>
            </a:br>
            <a:r>
              <a:rPr lang="tr-TR" dirty="0">
                <a:hlinkClick r:id="rId2"/>
              </a:rPr>
              <a:t>https://docs.flutter.dev/development/ui/widgets</a:t>
            </a:r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B466A91-A1C0-134E-2FDA-A6E53DA7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94" y="1690688"/>
            <a:ext cx="5297296" cy="396775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295A37-D762-90A8-98EC-8C2108F4A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3" y="3229097"/>
            <a:ext cx="5763597" cy="34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D147F8-FCE4-F7E1-FD16-CFB10485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Diğer platform ve araçlar ile kolay kullanım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AAF81CB-8D79-D3AC-8F6E-85552CD2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895980"/>
            <a:ext cx="64293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4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3D08CE-C97C-6F10-C5B4-30EEE460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ile geliştirilmiş uygulamalar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B4C9A14-2489-D4D0-2C00-1E1B1E117FA1}"/>
              </a:ext>
            </a:extLst>
          </p:cNvPr>
          <p:cNvSpPr txBox="1"/>
          <p:nvPr/>
        </p:nvSpPr>
        <p:spPr>
          <a:xfrm>
            <a:off x="838200" y="1480331"/>
            <a:ext cx="3479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>
                <a:hlinkClick r:id="rId2"/>
              </a:rPr>
              <a:t>https://flutter.dev/showcase</a:t>
            </a:r>
            <a:endParaRPr lang="tr-TR" sz="110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63D1E30-374F-CF0C-DAB1-2ED1B4C6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1" y="2589787"/>
            <a:ext cx="3186519" cy="377841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416D55E-ACDB-4728-4634-89307945D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40" y="2589787"/>
            <a:ext cx="3186519" cy="368441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BBDDF10-A2F9-6B29-1BC4-3F0F3A22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739" y="2589787"/>
            <a:ext cx="3145907" cy="37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8AD3A1-DCDD-B86A-682B-815293BE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694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ERTUĞRUL BİLGİÇ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9F5760-A873-8A10-1A41-8C5099014BE4}"/>
              </a:ext>
            </a:extLst>
          </p:cNvPr>
          <p:cNvSpPr/>
          <p:nvPr/>
        </p:nvSpPr>
        <p:spPr>
          <a:xfrm>
            <a:off x="7380514" y="1809000"/>
            <a:ext cx="3240000" cy="324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4C8A7BD8-4B41-9C2F-AAF4-435441CA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9" y="2304743"/>
            <a:ext cx="667916" cy="66791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4DABAEC-7B4F-DFBE-8CDC-25A6A3D6F64C}"/>
              </a:ext>
            </a:extLst>
          </p:cNvPr>
          <p:cNvSpPr txBox="1"/>
          <p:nvPr/>
        </p:nvSpPr>
        <p:spPr>
          <a:xfrm>
            <a:off x="1735494" y="2454035"/>
            <a:ext cx="36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4"/>
              </a:rPr>
              <a:t>https://www.linkedin.com/in/ertbil/</a:t>
            </a:r>
            <a:r>
              <a:rPr lang="tr-TR" dirty="0"/>
              <a:t>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F447BAC-2771-75EF-5079-AD77DEA2AB0A}"/>
              </a:ext>
            </a:extLst>
          </p:cNvPr>
          <p:cNvSpPr txBox="1"/>
          <p:nvPr/>
        </p:nvSpPr>
        <p:spPr>
          <a:xfrm>
            <a:off x="1735494" y="4034634"/>
            <a:ext cx="26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5"/>
              </a:rPr>
              <a:t>https://github.com/ertbil</a:t>
            </a:r>
            <a:r>
              <a:rPr lang="tr-TR" dirty="0"/>
              <a:t> 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2B6CAB0-0646-70C6-AF57-8266F750E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4" y="3851907"/>
            <a:ext cx="734786" cy="7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97AA44-9496-B788-093D-C8881672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kullanan şirketler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3F561A5-4FDA-D9E0-1CA6-DFB9BCBF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7" y="2034329"/>
            <a:ext cx="9932886" cy="445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22C9026-B3E1-1E87-8D0E-48025C28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29" y="105626"/>
            <a:ext cx="4294044" cy="66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35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C682E53-DC90-3D51-8BE8-5763A2DE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89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CD4ECA1-EC45-7BE9-278A-FC0CEAA6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15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DC1A46-B2EF-11F8-B9B4-05AB01BE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15" y="2427389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Sunumumu Dinlediğiniz için Teşekkürler </a:t>
            </a:r>
          </a:p>
        </p:txBody>
      </p:sp>
    </p:spTree>
    <p:extLst>
      <p:ext uri="{BB962C8B-B14F-4D97-AF65-F5344CB8AC3E}">
        <p14:creationId xmlns:p14="http://schemas.microsoft.com/office/powerpoint/2010/main" val="32027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6341C9-B5C6-45D0-5804-007A32A7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Nedir?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AFA72B-A3AF-4543-6F54-DD7DC223768E}"/>
              </a:ext>
            </a:extLst>
          </p:cNvPr>
          <p:cNvSpPr txBox="1"/>
          <p:nvPr/>
        </p:nvSpPr>
        <p:spPr>
          <a:xfrm>
            <a:off x="838200" y="157779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2018 yılında Google tarafından Cross-Platform uygulama geliştirilmesi için yazılmış bir dart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Framework’üdür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37FBBF1-8451-8509-533E-6189A477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16" y="3007679"/>
            <a:ext cx="7427167" cy="34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C7D83A-F8B4-1567-BB71-98BE42C7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 mü? SDK mı?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A953976-4DE4-1AF4-B6F3-7799B6D58114}"/>
              </a:ext>
            </a:extLst>
          </p:cNvPr>
          <p:cNvSpPr txBox="1"/>
          <p:nvPr/>
        </p:nvSpPr>
        <p:spPr>
          <a:xfrm>
            <a:off x="838200" y="1556426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aslında iki ana parçadan meydana geliyor; </a:t>
            </a:r>
          </a:p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● SDK (Yazılım Geliştirme Kiti) : Uygulamalarınızı daha kolay geliştirebilmeniz için birçok aracı hizmetinize sunar. SDK yazdığınız kodu hem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iOS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hemde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Android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için derleyebilmenizi sağlar</a:t>
            </a:r>
          </a:p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● Framework (Birçok UI ve kütüphaneler) : Yazılım geliştirirken kullanılan birçok UI bileşeni (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buttonlar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inputlar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tr-TR" dirty="0" err="1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v.b</a:t>
            </a: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.) hizmetinize sunar. Bu bileşenleri projelerinize göre özelleştirebilirsiniz. </a:t>
            </a:r>
          </a:p>
        </p:txBody>
      </p:sp>
    </p:spTree>
    <p:extLst>
      <p:ext uri="{BB962C8B-B14F-4D97-AF65-F5344CB8AC3E}">
        <p14:creationId xmlns:p14="http://schemas.microsoft.com/office/powerpoint/2010/main" val="325002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06C8E6-CF3F-A41B-B6E5-8728685B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 zamandan beri Flutter var?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BDCBB7-31E4-C002-86F7-5B62D7BD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70" y="1763446"/>
            <a:ext cx="4737860" cy="5096678"/>
          </a:xfrm>
          <a:prstGeom prst="rect">
            <a:avLst/>
          </a:prstGeom>
        </p:spPr>
      </p:pic>
      <p:pic>
        <p:nvPicPr>
          <p:cNvPr id="6" name="Resim 5" descr="oyuncak, karanlık içeren bir resim&#10;&#10;Açıklama otomatik olarak oluşturuldu">
            <a:extLst>
              <a:ext uri="{FF2B5EF4-FFF2-40B4-BE49-F238E27FC236}">
                <a16:creationId xmlns:a16="http://schemas.microsoft.com/office/drawing/2014/main" id="{6D524119-306C-4A92-29C1-D886565BF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314" y="4311785"/>
            <a:ext cx="5097293" cy="28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6E1738F-5EC1-2910-D317-187CB855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0"/>
            <a:ext cx="6153150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5A194DA-9499-C796-0C97-F011B989D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34" y="4043059"/>
            <a:ext cx="4623882" cy="2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6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68A7F-DB49-EB33-F27A-D6E8ABC1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Topluluklar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B1F7099-3C3A-CECF-41B1-6131B13C7463}"/>
              </a:ext>
            </a:extLst>
          </p:cNvPr>
          <p:cNvSpPr txBox="1"/>
          <p:nvPr/>
        </p:nvSpPr>
        <p:spPr>
          <a:xfrm>
            <a:off x="838200" y="1690688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resmi sunucusu</a:t>
            </a:r>
            <a:br>
              <a:rPr lang="tr-TR" dirty="0"/>
            </a:br>
            <a:r>
              <a:rPr lang="tr-TR" dirty="0">
                <a:hlinkClick r:id="rId2"/>
              </a:rPr>
              <a:t>https://discord.com/invite/N7Yshp4</a:t>
            </a:r>
            <a:br>
              <a:rPr lang="tr-TR" dirty="0"/>
            </a:br>
            <a:r>
              <a:rPr lang="tr-TR" dirty="0">
                <a:hlinkClick r:id="rId3"/>
              </a:rPr>
              <a:t>https://stackoverflow.com/tags/flutter</a:t>
            </a:r>
            <a:endParaRPr lang="tr-TR" dirty="0"/>
          </a:p>
          <a:p>
            <a:r>
              <a:rPr lang="tr-TR" dirty="0">
                <a:hlinkClick r:id="rId4"/>
              </a:rPr>
              <a:t>https://www.reddit.com/r/FlutterDev/</a:t>
            </a:r>
            <a:endParaRPr lang="tr-TR" dirty="0"/>
          </a:p>
          <a:p>
            <a:r>
              <a:rPr lang="tr-TR" dirty="0">
                <a:hlinkClick r:id="rId5"/>
              </a:rPr>
              <a:t>https://groups.google.com/g/flutter-announce</a:t>
            </a:r>
            <a:endParaRPr lang="tr-TR" dirty="0"/>
          </a:p>
          <a:p>
            <a:r>
              <a:rPr lang="tr-TR" b="0" i="0" dirty="0">
                <a:effectLst/>
                <a:latin typeface="Slack-Lato"/>
                <a:hlinkClick r:id="rId6"/>
              </a:rPr>
              <a:t>https://fluttercommunity.slack.com/</a:t>
            </a:r>
            <a:endParaRPr lang="tr-TR" b="0" i="0" dirty="0">
              <a:effectLst/>
              <a:latin typeface="Slack-Lato"/>
            </a:endParaRPr>
          </a:p>
          <a:p>
            <a:b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Türkiye</a:t>
            </a:r>
          </a:p>
          <a:p>
            <a:r>
              <a:rPr lang="tr-TR" dirty="0">
                <a:hlinkClick r:id="rId7"/>
              </a:rPr>
              <a:t>https://discord.com/invite/bkSkTzw</a:t>
            </a:r>
            <a:endParaRPr lang="tr-TR" dirty="0"/>
          </a:p>
          <a:p>
            <a:r>
              <a:rPr lang="tr-TR" dirty="0">
                <a:hlinkClick r:id="rId8"/>
              </a:rPr>
              <a:t>https://twitter.com/Flutter_Turkiye</a:t>
            </a:r>
            <a:endParaRPr lang="tr-TR" dirty="0"/>
          </a:p>
          <a:p>
            <a:endParaRPr lang="tr-TR" dirty="0"/>
          </a:p>
          <a:p>
            <a:br>
              <a:rPr lang="tr-TR" dirty="0"/>
            </a:br>
            <a:r>
              <a:rPr lang="tr-TR" dirty="0"/>
              <a:t>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3F099BB-2318-B9F4-6D0F-C9FABE64E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5572" y="4319238"/>
            <a:ext cx="3181756" cy="195678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C7F8451-512E-BB62-5377-B8E83D2DC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509" y="798677"/>
            <a:ext cx="2620491" cy="25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A697C3-52C9-7946-BC72-1ABE4FA9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İstatistiklerle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5147699-3F40-E2D2-2862-F0D77B2A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2" y="1520046"/>
            <a:ext cx="6019100" cy="447219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6002BDD-EE7E-80B3-2B9B-F948D514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160" y="2295067"/>
            <a:ext cx="4679622" cy="213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8F2FC3-37FF-DC72-C3F4-77A333AC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rgbClr val="75757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nasıl çalışır?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0028FFA-A1A1-BC65-D7CE-ECDD6D46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" y="1928817"/>
            <a:ext cx="4865221" cy="273668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3242486-17BD-2054-3E9F-3C00957B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2" y="2935992"/>
            <a:ext cx="6470944" cy="36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294</Words>
  <Application>Microsoft Office PowerPoint</Application>
  <PresentationFormat>Geniş ekran</PresentationFormat>
  <Paragraphs>40</Paragraphs>
  <Slides>24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1" baseType="lpstr">
      <vt:lpstr>Slack-Lato</vt:lpstr>
      <vt:lpstr>Calibri Light</vt:lpstr>
      <vt:lpstr>Roboto</vt:lpstr>
      <vt:lpstr>Water Brush</vt:lpstr>
      <vt:lpstr>Arial</vt:lpstr>
      <vt:lpstr>Calibri</vt:lpstr>
      <vt:lpstr>Office Theme</vt:lpstr>
      <vt:lpstr>PowerPoint Sunusu</vt:lpstr>
      <vt:lpstr>ERTUĞRUL BİLGİÇ</vt:lpstr>
      <vt:lpstr>Flutter Nedir?</vt:lpstr>
      <vt:lpstr>Framework mü? SDK mı?</vt:lpstr>
      <vt:lpstr>Ne zamandan beri Flutter var?</vt:lpstr>
      <vt:lpstr>PowerPoint Sunusu</vt:lpstr>
      <vt:lpstr>Topluluklar</vt:lpstr>
      <vt:lpstr>İstatistiklerle</vt:lpstr>
      <vt:lpstr>Flutter nasıl çalışır?</vt:lpstr>
      <vt:lpstr>"Flutter’daki şeylerin %99’u Widget’tır"</vt:lpstr>
      <vt:lpstr>Widget nedir?</vt:lpstr>
      <vt:lpstr>Flutter avantajları</vt:lpstr>
      <vt:lpstr>Cross platform geliştirme</vt:lpstr>
      <vt:lpstr>PowerPoint Sunusu</vt:lpstr>
      <vt:lpstr>Hot Reload</vt:lpstr>
      <vt:lpstr>Hızlı çalışma</vt:lpstr>
      <vt:lpstr>Rehber siteler ve DevX</vt:lpstr>
      <vt:lpstr>Diğer platform ve araçlar ile kolay kullanım</vt:lpstr>
      <vt:lpstr>Flutter ile geliştirilmiş uygulamalar</vt:lpstr>
      <vt:lpstr>Flutter kullanan şirketler</vt:lpstr>
      <vt:lpstr>PowerPoint Sunusu</vt:lpstr>
      <vt:lpstr>PowerPoint Sunusu</vt:lpstr>
      <vt:lpstr>PowerPoint Sunusu</vt:lpstr>
      <vt:lpstr>Sunumumu Dinlediğiniz için Teşekkürler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Ertuğrul Bilgiç</dc:creator>
  <cp:lastModifiedBy>Ertuğrul Bilgiç</cp:lastModifiedBy>
  <cp:revision>6</cp:revision>
  <dcterms:created xsi:type="dcterms:W3CDTF">2022-05-02T09:16:48Z</dcterms:created>
  <dcterms:modified xsi:type="dcterms:W3CDTF">2022-05-06T08:19:38Z</dcterms:modified>
</cp:coreProperties>
</file>